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38" r:id="rId3"/>
    <p:sldId id="274" r:id="rId4"/>
    <p:sldId id="275" r:id="rId5"/>
    <p:sldId id="277" r:id="rId6"/>
    <p:sldId id="276" r:id="rId7"/>
    <p:sldId id="278" r:id="rId8"/>
    <p:sldId id="279" r:id="rId9"/>
    <p:sldId id="280" r:id="rId10"/>
    <p:sldId id="281" r:id="rId11"/>
    <p:sldId id="282" r:id="rId12"/>
    <p:sldId id="283" r:id="rId13"/>
    <p:sldId id="339" r:id="rId14"/>
    <p:sldId id="284" r:id="rId15"/>
    <p:sldId id="286" r:id="rId16"/>
    <p:sldId id="287" r:id="rId17"/>
    <p:sldId id="273" r:id="rId18"/>
    <p:sldId id="261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5118" autoAdjust="0"/>
  </p:normalViewPr>
  <p:slideViewPr>
    <p:cSldViewPr snapToGrid="0">
      <p:cViewPr varScale="1">
        <p:scale>
          <a:sx n="63" d="100"/>
          <a:sy n="63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28755560-247B-4F30-8B15-ACC18EE634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F234835-D9A3-4907-ABB4-4DBC6AAD2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4C5C702-53F8-4E77-9B80-16D818EED761}" type="datetimeFigureOut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4" name="Chỗ dành sẵn cho Hình ảnh của Bản chiếu 3">
            <a:extLst>
              <a:ext uri="{FF2B5EF4-FFF2-40B4-BE49-F238E27FC236}">
                <a16:creationId xmlns:a16="http://schemas.microsoft.com/office/drawing/2014/main" id="{C4EB0EA2-A0C7-4BCD-966C-2B31DB986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Chỗ dành sẵn cho Ghi chú 4">
            <a:extLst>
              <a:ext uri="{FF2B5EF4-FFF2-40B4-BE49-F238E27FC236}">
                <a16:creationId xmlns:a16="http://schemas.microsoft.com/office/drawing/2014/main" id="{35C063FB-3B5F-4EFD-AF3D-890D7D3B1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noProof="0"/>
              <a:t>Bấm để chỉnh sửa kiểu văn bản của Bản cái</a:t>
            </a:r>
          </a:p>
          <a:p>
            <a:pPr lvl="1"/>
            <a:r>
              <a:rPr lang="vi-VN" noProof="0"/>
              <a:t>Mức hai</a:t>
            </a:r>
          </a:p>
          <a:p>
            <a:pPr lvl="2"/>
            <a:r>
              <a:rPr lang="vi-VN" noProof="0"/>
              <a:t>Mức ba</a:t>
            </a:r>
          </a:p>
          <a:p>
            <a:pPr lvl="3"/>
            <a:r>
              <a:rPr lang="vi-VN" noProof="0"/>
              <a:t>Mức bốn</a:t>
            </a:r>
          </a:p>
          <a:p>
            <a:pPr lvl="4"/>
            <a:r>
              <a:rPr lang="vi-VN" noProof="0"/>
              <a:t>Mức năm</a:t>
            </a:r>
            <a:endParaRPr lang="en-US" noProof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04BD5C-62DF-4AA9-8B49-196962A3B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BE358B6-55ED-4BCC-974A-A484841FB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548F76-9B64-4D57-A780-9D2D24F85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hỗ dành sẵn cho Hình ảnh của Bản chiếu 1">
            <a:extLst>
              <a:ext uri="{FF2B5EF4-FFF2-40B4-BE49-F238E27FC236}">
                <a16:creationId xmlns:a16="http://schemas.microsoft.com/office/drawing/2014/main" id="{8E097951-71B2-4B73-8BB8-B3F0958A7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Chỗ dành sẵn cho Ghi chú 2">
            <a:extLst>
              <a:ext uri="{FF2B5EF4-FFF2-40B4-BE49-F238E27FC236}">
                <a16:creationId xmlns:a16="http://schemas.microsoft.com/office/drawing/2014/main" id="{66E32A1D-7FC8-4AC6-91B6-94A27AF18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13316" name="Chỗ dành sẵn cho Số hiệu Bản chiếu 3">
            <a:extLst>
              <a:ext uri="{FF2B5EF4-FFF2-40B4-BE49-F238E27FC236}">
                <a16:creationId xmlns:a16="http://schemas.microsoft.com/office/drawing/2014/main" id="{00329318-E432-4E21-9398-60EBCEAF9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E61419-A782-40C6-86F2-FEB879D6EE7C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hỗ dành sẵn cho Hình ảnh của Bản chiếu 1">
            <a:extLst>
              <a:ext uri="{FF2B5EF4-FFF2-40B4-BE49-F238E27FC236}">
                <a16:creationId xmlns:a16="http://schemas.microsoft.com/office/drawing/2014/main" id="{BE61841C-AB55-4ECA-B6D4-F4A949454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Chỗ dành sẵn cho Ghi chú 2">
            <a:extLst>
              <a:ext uri="{FF2B5EF4-FFF2-40B4-BE49-F238E27FC236}">
                <a16:creationId xmlns:a16="http://schemas.microsoft.com/office/drawing/2014/main" id="{79ED0B63-A0B3-4383-89FA-BBC64411A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15364" name="Chỗ dành sẵn cho Số hiệu Bản chiếu 3">
            <a:extLst>
              <a:ext uri="{FF2B5EF4-FFF2-40B4-BE49-F238E27FC236}">
                <a16:creationId xmlns:a16="http://schemas.microsoft.com/office/drawing/2014/main" id="{0BF91646-F302-4062-85AD-CEEB6ED16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C879BC-1139-4F2C-BF55-A0D30EBBD68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hỗ dành sẵn cho Hình ảnh của Bản chiếu 1">
            <a:extLst>
              <a:ext uri="{FF2B5EF4-FFF2-40B4-BE49-F238E27FC236}">
                <a16:creationId xmlns:a16="http://schemas.microsoft.com/office/drawing/2014/main" id="{EB11D537-C055-44B6-86C0-1490655C57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Chỗ dành sẵn cho Ghi chú 2">
            <a:extLst>
              <a:ext uri="{FF2B5EF4-FFF2-40B4-BE49-F238E27FC236}">
                <a16:creationId xmlns:a16="http://schemas.microsoft.com/office/drawing/2014/main" id="{8694CB9C-42AC-43E2-B330-FAF6AB9D8F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B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B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Chỗ dành sẵn cho Số hiệu Bản chiếu 3">
            <a:extLst>
              <a:ext uri="{FF2B5EF4-FFF2-40B4-BE49-F238E27FC236}">
                <a16:creationId xmlns:a16="http://schemas.microsoft.com/office/drawing/2014/main" id="{0FC94C6C-2D2E-43BB-BC26-2A99BCE7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166EA3-87FC-4210-8EA9-E9D298ED30FD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hỗ dành sẵn cho Hình ảnh của Bản chiếu 1">
            <a:extLst>
              <a:ext uri="{FF2B5EF4-FFF2-40B4-BE49-F238E27FC236}">
                <a16:creationId xmlns:a16="http://schemas.microsoft.com/office/drawing/2014/main" id="{6EE84A54-A5A7-4800-91DD-A2A433441E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Chỗ dành sẵn cho Ghi chú 2">
            <a:extLst>
              <a:ext uri="{FF2B5EF4-FFF2-40B4-BE49-F238E27FC236}">
                <a16:creationId xmlns:a16="http://schemas.microsoft.com/office/drawing/2014/main" id="{DE5CE45C-80AD-48C8-9EAD-69DE08F29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</a:t>
            </a:r>
          </a:p>
        </p:txBody>
      </p:sp>
      <p:sp>
        <p:nvSpPr>
          <p:cNvPr id="19460" name="Chỗ dành sẵn cho Số hiệu Bản chiếu 3">
            <a:extLst>
              <a:ext uri="{FF2B5EF4-FFF2-40B4-BE49-F238E27FC236}">
                <a16:creationId xmlns:a16="http://schemas.microsoft.com/office/drawing/2014/main" id="{9C5C6CB5-660C-422F-995B-1DB3D0C0E8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BC3CAA-1DB8-4514-A092-0BA59E905BC4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E654E5FC-04D6-4443-964F-FFCD102129D0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5A1AFE4F-E2C4-4FA6-976D-FDD26F1450A8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0E83719D-523F-4400-BA0C-2F87D81433E9}"/>
              </a:ext>
            </a:extLst>
          </p:cNvPr>
          <p:cNvCxnSpPr/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/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9C6CFB3-5B21-49B4-B3E1-9773F843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C2DAECFD-9768-42EE-9C8A-B084F879A086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59E084C-31F0-4008-A481-E22C0C6B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62FFEC-D71A-40D4-B1FC-F8B13103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37ADB-EC93-4ECD-980E-92853C4121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9E5C1-4F66-4BA3-BDCC-D0A85584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A046D-5C16-4A77-B92F-6B5FACE95903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CB2B2-0BA1-4F53-AB83-DCD11D44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3CFD-F7D3-4E43-834B-B9DC795B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C931B-B529-4C1C-B1BF-592C9AE2BD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38122670-AE67-46BB-A63E-BAD129594008}"/>
              </a:ext>
            </a:extLst>
          </p:cNvPr>
          <p:cNvCxnSpPr/>
          <p:nvPr/>
        </p:nvCxnSpPr>
        <p:spPr>
          <a:xfrm rot="5400000" flipV="1">
            <a:off x="10058400" y="58738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7B8BFAF-6002-4AE2-95AC-83F9DA86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85A10-6FDE-4C57-9A1B-E52E5494BFBF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524512-81E2-4442-BCDB-0AE3D5EF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3E0EB9-758F-4931-B649-2FDC3881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A80B9-0CE4-48FC-A304-11019622F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E4051-47CB-44E4-8B18-A9E425B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605B8-540E-491B-A215-A82B6A42C9A1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6A45-9391-4EE0-829D-FE1FA477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842D7-4E5D-4C89-B2A2-BA65A6B2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F9F44-FF3A-495F-8180-8874D3AAE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3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BB1CC0B-09DE-47D7-9A53-5CD0DBF82A0B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283CE8A2-CCBD-4E49-8F35-1146ADD8B65C}"/>
              </a:ext>
            </a:extLst>
          </p:cNvPr>
          <p:cNvSpPr/>
          <p:nvPr/>
        </p:nvSpPr>
        <p:spPr>
          <a:xfrm>
            <a:off x="0" y="0"/>
            <a:ext cx="12192000" cy="457200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CE476B0A-54C2-4006-AF4B-5D78021501FD}"/>
              </a:ext>
            </a:extLst>
          </p:cNvPr>
          <p:cNvCxnSpPr/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/>
          <a:lstStyle>
            <a:lvl1pPr algn="r">
              <a:defRPr sz="5000" b="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3AE7FD8-58E8-4FAB-B923-1B06C0A6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25884-6789-40FD-832E-A96A1B68EF77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DFA41E-EB99-44D0-B943-634714FD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D4FB64-1CA4-440E-BC21-6D7B34EF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A2108-DEFD-42C5-AA3C-B8527032F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3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D62926F-195B-4EA5-93B1-B89E5230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6CC3C-E8CC-43A5-B9D7-C46C5F9CF8B5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55A06E-5643-4E83-AB43-F03FB540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C207A2-7AE9-491D-A360-82693013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603E1-4191-461B-A025-37CDFFF6C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C103AB-BDEF-4D43-9BFE-9DE39A16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9C6CA-7DB7-40D5-AC57-F57BC3F9963B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24D68E-AFD3-4154-BD93-39CE095D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EB360A-1AF2-47B6-816C-34C9FBB2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20364-49DB-45DC-BEE8-4C9283E60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BFD9BED-CDCD-48A3-A3C2-ECC2372D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225BE-9F90-444B-81BE-00B9FFA4D27F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7E9CC2A-E68B-44AC-9373-83FF7E13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DF256A-92E1-436C-88D2-5534A668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E7FD-F95E-403B-86EE-9510F07ED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4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54C1C-FF8E-40DC-84DB-2999E724B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AB72B-61C3-4083-975C-0367DEF83B40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FDAEA-968A-4452-891A-29F46062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71FB2-6898-4BDA-B8DA-91D4460F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38685-2CE0-488E-8168-5E80D058E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288DE1-AE7F-46BB-88FB-355D6FB0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8E550-1C51-420C-B336-42E903030382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100B7E-CD7B-4B8D-8D87-37A76F27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40E41E-2547-4481-99AD-EE5F2779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DCA1B-C878-4855-B23C-418600243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4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6A546F05-BEDA-4088-8F31-C245C89D6240}"/>
              </a:ext>
            </a:extLst>
          </p:cNvPr>
          <p:cNvCxnSpPr/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/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vi-VN" noProof="0"/>
              <a:t>Bấm biểu tượng để thêm hình ảnh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7832641-B86E-405C-BBA1-E0705DB7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0A9B5-E2C6-4711-80C8-9307BAD8626C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FC4277-3360-4F9E-88B6-2FC0C602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0C5B80-F6EF-4717-B86C-61E6D8C6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C0461-D82A-4485-864D-D5FA80499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2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8AC99-80E7-4279-A65B-DF15085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603B956-DB0B-4DB3-ABA2-28A3C332AA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3938" y="2286000"/>
            <a:ext cx="9720262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en-US"/>
              <a:t>Bấm để chỉnh sửa kiểu văn bản của Bản cái</a:t>
            </a:r>
          </a:p>
          <a:p>
            <a:pPr lvl="1"/>
            <a:r>
              <a:rPr lang="vi-VN" altLang="en-US"/>
              <a:t>Mức hai</a:t>
            </a:r>
          </a:p>
          <a:p>
            <a:pPr lvl="2"/>
            <a:r>
              <a:rPr lang="vi-VN" altLang="en-US"/>
              <a:t>Mức ba</a:t>
            </a:r>
          </a:p>
          <a:p>
            <a:pPr lvl="3"/>
            <a:r>
              <a:rPr lang="vi-VN" altLang="en-US"/>
              <a:t>Mức bốn</a:t>
            </a:r>
          </a:p>
          <a:p>
            <a:pPr lvl="4"/>
            <a:r>
              <a:rPr lang="vi-VN" altLang="en-US"/>
              <a:t>Mức năm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CE82-32F7-4249-8EAF-8D8077992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3938" y="6470650"/>
            <a:ext cx="2154237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8990977-C9B2-4328-B0B0-BAF0B99E44B0}" type="datetime1">
              <a:rPr lang="en-US"/>
              <a:pPr>
                <a:defRPr/>
              </a:pPr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0BBD3-9144-4F5C-893E-3EADC79F4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3463" y="6470650"/>
            <a:ext cx="5900737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9A61A-2A47-4969-ABE1-D15894410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863" y="6470650"/>
            <a:ext cx="973137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A9C894A0-6F7D-4EA3-B650-7237336E99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122CAE-40C1-4F74-AB25-FBAEAE50C43F}"/>
              </a:ext>
            </a:extLst>
          </p:cNvPr>
          <p:cNvCxnSpPr/>
          <p:nvPr/>
        </p:nvCxnSpPr>
        <p:spPr>
          <a:xfrm flipV="1">
            <a:off x="762000" y="827088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1" r:id="rId2"/>
    <p:sldLayoutId id="2147483748" r:id="rId3"/>
    <p:sldLayoutId id="2147483742" r:id="rId4"/>
    <p:sldLayoutId id="2147483743" r:id="rId5"/>
    <p:sldLayoutId id="2147483744" r:id="rId6"/>
    <p:sldLayoutId id="2147483749" r:id="rId7"/>
    <p:sldLayoutId id="2147483745" r:id="rId8"/>
    <p:sldLayoutId id="2147483750" r:id="rId9"/>
    <p:sldLayoutId id="2147483746" r:id="rId10"/>
    <p:sldLayoutId id="2147483751" r:id="rId11"/>
  </p:sldLayoutIdLst>
  <p:hf sldNum="0" hd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 kern="1200" cap="all" spc="100">
          <a:solidFill>
            <a:srgbClr val="0D0D0D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5000">
          <a:solidFill>
            <a:srgbClr val="0D0D0D"/>
          </a:solidFill>
          <a:latin typeface="Tw Cen MT Condensed" panose="020B0606020104020203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13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3725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6288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A925D5-FB61-413E-87D3-88F85C08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431324"/>
            <a:ext cx="7772400" cy="199170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b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JPD123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492CF5A-41CF-4438-B920-924847BAC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59350"/>
            <a:ext cx="3200400" cy="1463675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defRPr/>
            </a:pPr>
            <a:r>
              <a:rPr lang="ja-JP" altLang="en-US" sz="2400" dirty="0"/>
              <a:t>第４課</a:t>
            </a:r>
            <a:endParaRPr lang="en-US" altLang="ja-JP" sz="2400" dirty="0"/>
          </a:p>
          <a:p>
            <a:pPr eaLnBrk="1" fontAlgn="auto" hangingPunct="1">
              <a:defRPr/>
            </a:pPr>
            <a:r>
              <a:rPr lang="ja-JP" altLang="en-US" sz="2400" dirty="0"/>
              <a:t>第５課</a:t>
            </a:r>
            <a:endParaRPr lang="en-US" sz="2400" dirty="0"/>
          </a:p>
          <a:p>
            <a:pPr eaLnBrk="1" fontAlgn="auto" hangingPunct="1">
              <a:defRPr/>
            </a:pPr>
            <a:r>
              <a:rPr lang="ja-JP" altLang="en-US" sz="2400" dirty="0"/>
              <a:t>第６課</a:t>
            </a:r>
            <a:endParaRPr lang="en-US" sz="2400" dirty="0"/>
          </a:p>
          <a:p>
            <a:pPr eaLnBrk="1" fontAlgn="auto" hangingPunct="1">
              <a:defRPr/>
            </a:pPr>
            <a:r>
              <a:rPr lang="ja-JP" altLang="en-US" sz="2400" dirty="0"/>
              <a:t>第７課</a:t>
            </a:r>
            <a:endParaRPr lang="en-US" sz="2400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D91CCC4-5EFA-4656-8E66-9B0B6409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4269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8DF2CEF2-7A2F-4198-9609-987D29BCD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769" t="11673" r="13116" b="26552"/>
          <a:stretch/>
        </p:blipFill>
        <p:spPr>
          <a:xfrm>
            <a:off x="311998" y="801857"/>
            <a:ext cx="11434522" cy="59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8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1131988-0A7D-4B1C-836A-EDE8450AF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077" t="43073" r="16577" b="9929"/>
          <a:stretch/>
        </p:blipFill>
        <p:spPr>
          <a:xfrm>
            <a:off x="70950" y="963783"/>
            <a:ext cx="11408287" cy="53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7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2FF7302-144D-40D6-A97B-E83C5B8362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183" t="22756" r="28922" b="28194"/>
          <a:stretch/>
        </p:blipFill>
        <p:spPr>
          <a:xfrm>
            <a:off x="492369" y="963783"/>
            <a:ext cx="11030805" cy="53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/>
              <a:t>TIẾT 2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87778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7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39345EC-1786-4A14-8063-7A76684DB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9077" t="18447" r="26038" b="43997"/>
          <a:stretch/>
        </p:blipFill>
        <p:spPr>
          <a:xfrm>
            <a:off x="281354" y="914400"/>
            <a:ext cx="11690252" cy="58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7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75AF63C-5A73-4C4A-B95D-E3E876BB5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184" t="25629" r="17269" b="11160"/>
          <a:stretch/>
        </p:blipFill>
        <p:spPr>
          <a:xfrm>
            <a:off x="616645" y="801858"/>
            <a:ext cx="11228351" cy="59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7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86FA9FE-6C7D-4D2C-862B-55CFDC83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183" t="30555" r="34807" b="43176"/>
          <a:stretch/>
        </p:blipFill>
        <p:spPr>
          <a:xfrm>
            <a:off x="345189" y="1322363"/>
            <a:ext cx="11077759" cy="32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4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85326F-C703-4661-8566-63FB2ABC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69" y="381001"/>
            <a:ext cx="9720262" cy="749300"/>
          </a:xfrm>
        </p:spPr>
        <p:txBody>
          <a:bodyPr>
            <a:noAutofit/>
          </a:bodyPr>
          <a:lstStyle/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sang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PHỦ ĐỊNH 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F41D24B-7F5E-4EEB-BF69-C2576A4446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83669" y="1521509"/>
            <a:ext cx="9073661" cy="455793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dirty="0"/>
              <a:t>1. </a:t>
            </a:r>
            <a:r>
              <a:rPr lang="ja-JP" altLang="en-US" sz="2400" dirty="0"/>
              <a:t>しずか　</a:t>
            </a:r>
            <a:r>
              <a:rPr lang="vi-VN" sz="2400" dirty="0"/>
              <a:t>	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dirty="0"/>
              <a:t>2.</a:t>
            </a:r>
            <a:r>
              <a:rPr lang="ja-JP" altLang="en-US" sz="2400" dirty="0"/>
              <a:t>　ゆうめい</a:t>
            </a:r>
            <a:r>
              <a:rPr lang="vi-VN" sz="2400" dirty="0"/>
              <a:t>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dirty="0"/>
              <a:t>3.</a:t>
            </a:r>
            <a:r>
              <a:rPr lang="ja-JP" altLang="en-US" sz="2400" dirty="0"/>
              <a:t>　すくない</a:t>
            </a:r>
            <a:r>
              <a:rPr lang="vi-VN" sz="2400" dirty="0"/>
              <a:t>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dirty="0"/>
              <a:t>4.</a:t>
            </a:r>
            <a:r>
              <a:rPr lang="ja-JP" altLang="en-US" sz="2400" dirty="0"/>
              <a:t>　いい</a:t>
            </a:r>
            <a:r>
              <a:rPr lang="vi-VN" sz="2400" dirty="0"/>
              <a:t>	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dirty="0"/>
              <a:t>5.</a:t>
            </a:r>
            <a:r>
              <a:rPr lang="ja-JP" altLang="en-US" sz="2400" dirty="0"/>
              <a:t>　あたらしい</a:t>
            </a:r>
            <a:r>
              <a:rPr lang="vi-VN" sz="2400" dirty="0"/>
              <a:t>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6</a:t>
            </a:r>
            <a:r>
              <a:rPr lang="vi-VN" sz="2400" dirty="0"/>
              <a:t>. </a:t>
            </a:r>
            <a:r>
              <a:rPr lang="ja-JP" altLang="en-US" sz="2400" dirty="0"/>
              <a:t>あつい　</a:t>
            </a:r>
            <a:r>
              <a:rPr lang="vi-VN" sz="2400" dirty="0"/>
              <a:t>	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7</a:t>
            </a:r>
            <a:r>
              <a:rPr lang="vi-VN" sz="2400" dirty="0"/>
              <a:t>.</a:t>
            </a:r>
            <a:r>
              <a:rPr lang="ja-JP" altLang="en-US" sz="2400" dirty="0"/>
              <a:t>　あまい</a:t>
            </a:r>
            <a:r>
              <a:rPr lang="vi-VN" sz="2400" dirty="0"/>
              <a:t>		</a:t>
            </a:r>
            <a:r>
              <a:rPr lang="ja-JP" altLang="en-US" sz="2400" dirty="0"/>
              <a:t>→</a:t>
            </a:r>
            <a:r>
              <a:rPr lang="vi-VN" sz="2400" dirty="0"/>
              <a:t>­­­­­­­­­­­­________________________________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79909B3-44FB-464F-944F-50019C81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85326F-C703-4661-8566-63FB2ABC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640" y="137831"/>
            <a:ext cx="9720262" cy="902335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2: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câu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79909B3-44FB-464F-944F-50019C81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8BCED0E-7932-4F3E-B981-62BC030A11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35640" y="1040166"/>
            <a:ext cx="9720262" cy="5663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Ví</a:t>
            </a:r>
            <a:r>
              <a:rPr kumimoji="0" lang="vi-VN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 </a:t>
            </a:r>
            <a:r>
              <a:rPr kumimoji="0" lang="vi-VN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dụ</a:t>
            </a:r>
            <a:r>
              <a:rPr kumimoji="0" lang="vi-VN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: 	</a:t>
            </a:r>
            <a:r>
              <a:rPr kumimoji="0" lang="ja-JP" altLang="vi-V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ここ・しずか・まち　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→ここは　しずかな　まちです。</a:t>
            </a:r>
            <a:endParaRPr kumimoji="0" lang="en-US" altLang="ja-JP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MS Mincho" panose="02020609040205080304" pitchFamily="49" charset="-128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1. 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京都</a:t>
            </a: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(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きょうと</a:t>
            </a: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)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・ゆうめい・町</a:t>
            </a: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(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まち</a:t>
            </a: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)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＿＿＿＿＿＿＿＿＿＿＿＿＿＿＿＿＿＿＿＿＿＿＿＿＿＿＿＿＿＿＿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MS Mincho" panose="02020609040205080304" pitchFamily="49" charset="-128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2.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そのケーキ・あまり・あまい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→＿＿＿＿＿＿＿＿＿＿＿＿＿＿＿＿＿＿＿＿＿＿＿＿＿＿＿＿＿＿＿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MS Mincho" panose="02020609040205080304" pitchFamily="49" charset="-128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3.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ＡＢＥビル・たかい・そして・あたらしい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→＿＿＿＿＿＿＿＿＿＿＿＿＿＿＿＿＿＿＿＿＿＿＿＿＿＿＿＿＿＿＿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MS Mincho" panose="02020609040205080304" pitchFamily="49" charset="-128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4.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これ・おおきい・きょうかい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→＿＿＿＿＿＿＿＿＿＿＿＿＿＿＿＿＿＿＿＿＿＿＿＿＿＿＿＿＿＿＿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MS Mincho" panose="02020609040205080304" pitchFamily="49" charset="-128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5.</a:t>
            </a: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私のまち・しずか・ところ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→＿＿＿＿＿＿＿＿＿＿＿＿＿＿＿＿＿＿＿＿＿＿＿＿＿＿＿＿＿＿＿</a:t>
            </a: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85326F-C703-4661-8566-63FB2ABC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71913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 3: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sau sang </a:t>
            </a:r>
            <a:r>
              <a:rPr lang="vi-V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QUÁ KHỨ 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3EC29D-1116-4BC6-A9A2-3B33814307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86785" y="1420838"/>
            <a:ext cx="8715375" cy="518713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  <a:p>
            <a:r>
              <a:rPr lang="vi-VN" dirty="0"/>
              <a:t>1.</a:t>
            </a:r>
            <a:r>
              <a:rPr lang="ja-JP" altLang="en-US" dirty="0"/>
              <a:t>　たかい　</a:t>
            </a:r>
            <a:r>
              <a:rPr lang="vi-VN" dirty="0"/>
              <a:t>	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2.</a:t>
            </a:r>
            <a:r>
              <a:rPr lang="ja-JP" altLang="en-US" dirty="0"/>
              <a:t>　たいへん</a:t>
            </a:r>
            <a:r>
              <a:rPr lang="vi-VN" dirty="0"/>
              <a:t>	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3.</a:t>
            </a:r>
            <a:r>
              <a:rPr lang="ja-JP" altLang="en-US" dirty="0"/>
              <a:t>　いい</a:t>
            </a:r>
            <a:r>
              <a:rPr lang="vi-VN" dirty="0"/>
              <a:t>	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4.</a:t>
            </a:r>
            <a:r>
              <a:rPr lang="ja-JP" altLang="en-US" dirty="0"/>
              <a:t>　いそがしくない</a:t>
            </a:r>
            <a:r>
              <a:rPr lang="vi-VN" dirty="0"/>
              <a:t>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5.</a:t>
            </a:r>
            <a:r>
              <a:rPr lang="ja-JP" altLang="en-US" dirty="0"/>
              <a:t>　よみます</a:t>
            </a:r>
            <a:r>
              <a:rPr lang="vi-VN" dirty="0"/>
              <a:t>	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2.</a:t>
            </a:r>
            <a:r>
              <a:rPr lang="ja-JP" altLang="en-US" dirty="0"/>
              <a:t>　にぎやか</a:t>
            </a:r>
            <a:r>
              <a:rPr lang="vi-VN" dirty="0"/>
              <a:t>	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3.</a:t>
            </a:r>
            <a:r>
              <a:rPr lang="ja-JP" altLang="en-US" dirty="0"/>
              <a:t>　あつい</a:t>
            </a:r>
            <a:r>
              <a:rPr lang="vi-VN" dirty="0"/>
              <a:t>	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4.</a:t>
            </a:r>
            <a:r>
              <a:rPr lang="ja-JP" altLang="en-US" dirty="0"/>
              <a:t>　いそがしい</a:t>
            </a:r>
            <a:r>
              <a:rPr lang="vi-VN" dirty="0"/>
              <a:t>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  <a:p>
            <a:r>
              <a:rPr lang="vi-VN" dirty="0"/>
              <a:t>5.</a:t>
            </a:r>
            <a:r>
              <a:rPr lang="ja-JP" altLang="en-US" dirty="0"/>
              <a:t>　つくりません</a:t>
            </a:r>
            <a:r>
              <a:rPr lang="vi-VN" dirty="0"/>
              <a:t>	</a:t>
            </a:r>
            <a:r>
              <a:rPr lang="ja-JP" altLang="en-US" dirty="0"/>
              <a:t>→</a:t>
            </a:r>
            <a:r>
              <a:rPr lang="vi-VN" dirty="0"/>
              <a:t>­­­­­­­­­­­­________________________________</a:t>
            </a:r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FA77DC8-C2D9-40FF-BAA1-7C4E6EEB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 dirty="0"/>
              <a:t>TIẾT 1</a:t>
            </a:r>
          </a:p>
        </p:txBody>
      </p:sp>
    </p:spTree>
    <p:extLst>
      <p:ext uri="{BB962C8B-B14F-4D97-AF65-F5344CB8AC3E}">
        <p14:creationId xmlns:p14="http://schemas.microsoft.com/office/powerpoint/2010/main" val="349037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85326F-C703-4661-8566-63FB2ABC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112713"/>
            <a:ext cx="9720263" cy="1087437"/>
          </a:xfrm>
        </p:spPr>
        <p:txBody>
          <a:bodyPr>
            <a:noAutofit/>
          </a:bodyPr>
          <a:lstStyle/>
          <a:p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câu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FC79F73-5F94-4E72-8FF0-3BDCF14C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C879DF7-A6B3-4BE4-98A6-041DF38A8C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1034" y="1159142"/>
            <a:ext cx="11020966" cy="5586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1. 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きのうの　天気</a:t>
            </a:r>
            <a:r>
              <a:rPr kumimoji="0" lang="vi-VN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(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てんき</a:t>
            </a:r>
            <a:r>
              <a:rPr kumimoji="0" lang="vi-VN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)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は　よかったですか。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→いいえ、あまり＿＿＿＿＿＿＿＿＿＿＿＿＿＿＿＿＿＿＿＿＿＿＿＿＿＿＿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2.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アルバイトは　たいへんでしたか。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→はい、とても＿＿＿＿＿＿＿＿＿＿＿＿＿＿＿＿＿＿＿＿＿＿＿＿＿＿＿＿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3.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きのう、なにか　たべましたか。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→いいえ、＿＿＿＿＿＿＿＿＿＿＿＿＿＿＿＿＿＿＿＿＿＿＿＿＿＿＿＿＿＿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4.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いま、なにが　ほしいですか。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→なにも＿＿＿＿＿＿＿＿＿＿＿＿＿＿＿＿＿＿＿＿＿＿＿＿＿＿＿＿＿＿＿</a:t>
            </a:r>
            <a:endParaRPr kumimoji="0" lang="ja-JP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ja-JP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HGPKyokashotai"/>
                <a:cs typeface="Tahoma" panose="020B0604030504040204" pitchFamily="34" charset="0"/>
              </a:rPr>
              <a:t>5.</a:t>
            </a: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MS Mincho" panose="02020609040205080304" pitchFamily="49" charset="-128"/>
              </a:rPr>
              <a:t>　えいがは　おもしろかったですか。</a:t>
            </a:r>
            <a:endParaRPr kumimoji="0" lang="ja-JP" altLang="vi-V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MS Mincho" panose="020206090402050803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MS Mincho" panose="02020609040205080304" pitchFamily="49" charset="-128"/>
              </a:rPr>
              <a:t>→いいえ、＿＿＿＿＿＿＿＿＿＿＿＿＿＿＿＿＿＿＿＿＿＿＿＿＿＿＿＿＿＿</a:t>
            </a:r>
            <a:r>
              <a:rPr kumimoji="0" lang="ja-JP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ja-JP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6BE036-694F-4AAB-B6BB-446E0599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236CC44-5B1C-4C8D-9D46-56E9C41A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4A80727-71CC-41A5-89EC-2BBD43AC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FC32996-6913-453B-B051-E58F25CC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967" t="12905" r="13233" b="17317"/>
          <a:stretch/>
        </p:blipFill>
        <p:spPr>
          <a:xfrm>
            <a:off x="142512" y="169153"/>
            <a:ext cx="11350793" cy="6632576"/>
          </a:xfrm>
          <a:prstGeom prst="rect">
            <a:avLst/>
          </a:prstGeom>
        </p:spPr>
      </p:pic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E8076A52-02B7-4400-B0EB-B604CD045422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第４課ー</a:t>
            </a:r>
            <a:r>
              <a:rPr lang="en-US" altLang="ja-JP" sz="2800" b="1" dirty="0"/>
              <a:t>TỔNG HỢP NGỮ PHÁP BÀI 4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5089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6BE036-694F-4AAB-B6BB-446E0599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236CC44-5B1C-4C8D-9D46-56E9C41A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4A80727-71CC-41A5-89EC-2BBD43AC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E8076A52-02B7-4400-B0EB-B604CD045422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第４課ー</a:t>
            </a:r>
            <a:r>
              <a:rPr lang="en-US" altLang="ja-JP" sz="2800" b="1" dirty="0"/>
              <a:t>TỔNG HỢP NGỮ PHÁP BÀI 4</a:t>
            </a:r>
            <a:endParaRPr lang="en-US" sz="2800" b="1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FF30EFA-98E4-420D-884E-235197D8E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875" t="14752" r="14846" b="37840"/>
          <a:stretch/>
        </p:blipFill>
        <p:spPr>
          <a:xfrm>
            <a:off x="281354" y="801857"/>
            <a:ext cx="11629293" cy="58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2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236CC44-5B1C-4C8D-9D46-56E9C41A8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4A80727-71CC-41A5-89EC-2BBD43AC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E8076A52-02B7-4400-B0EB-B604CD045422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第４課ー</a:t>
            </a:r>
            <a:r>
              <a:rPr lang="en-US" altLang="ja-JP" sz="2800" b="1" dirty="0"/>
              <a:t>TỔNG HỢP NGỮ PHÁP BÀI 4</a:t>
            </a:r>
            <a:endParaRPr lang="en-US" sz="2800" b="1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9436B8D-D568-4E2E-889D-9E6B8B95D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845" t="50000" r="14184" b="14239"/>
          <a:stretch/>
        </p:blipFill>
        <p:spPr>
          <a:xfrm>
            <a:off x="281354" y="963784"/>
            <a:ext cx="11394831" cy="550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35BD3-3601-4A5E-B509-1566F52B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AB290AD-9ACF-454F-82E2-00CF52884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D5791ED-C5DC-48E5-8A2E-A63B3AF2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C98CA517-981D-4874-B8A1-B839CEF0D5EB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第４課ー</a:t>
            </a:r>
            <a:r>
              <a:rPr lang="en-US" altLang="ja-JP" sz="2800" b="1" dirty="0"/>
              <a:t>TỔNG HỢP NGỮ PHÁP BÀI 4</a:t>
            </a:r>
            <a:endParaRPr lang="en-US" sz="2800" b="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3DC5736-F842-43AB-9EB4-7197690DB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308" t="21524" r="14183" b="19789"/>
          <a:stretch/>
        </p:blipFill>
        <p:spPr>
          <a:xfrm>
            <a:off x="464234" y="801858"/>
            <a:ext cx="11446412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2770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E5DA685-FD85-44D0-B72C-38485DD1F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846" t="19062" r="21538" b="23884"/>
          <a:stretch/>
        </p:blipFill>
        <p:spPr>
          <a:xfrm>
            <a:off x="281354" y="963783"/>
            <a:ext cx="11380763" cy="56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904EBAA-F87A-4623-BF17-B49AF467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731" t="27066" r="14183" b="19985"/>
          <a:stretch/>
        </p:blipFill>
        <p:spPr>
          <a:xfrm>
            <a:off x="15214" y="801859"/>
            <a:ext cx="12083004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3F2C6B4-39EB-40B9-B0F7-9C3CF936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CD0A556-10FE-43BA-916E-6CADC7CC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6DD90474-D233-48B8-9AA0-8A17DE9623A6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33376DE7-3BCD-4DFB-85CE-6F50F060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115" t="18856" r="21423" b="22457"/>
          <a:stretch/>
        </p:blipFill>
        <p:spPr>
          <a:xfrm>
            <a:off x="450167" y="900332"/>
            <a:ext cx="11296356" cy="55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3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ố nguyên">
  <a:themeElements>
    <a:clrScheme name="Số nguyê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Số nguyên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ố nguyê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421</TotalTime>
  <Words>218</Words>
  <Application>Microsoft Office PowerPoint</Application>
  <PresentationFormat>Màn hình rộng</PresentationFormat>
  <Paragraphs>95</Paragraphs>
  <Slides>20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8" baseType="lpstr">
      <vt:lpstr>Arial</vt:lpstr>
      <vt:lpstr>Calibri</vt:lpstr>
      <vt:lpstr>Tahoma</vt:lpstr>
      <vt:lpstr>Times New Roman</vt:lpstr>
      <vt:lpstr>Tw Cen MT</vt:lpstr>
      <vt:lpstr>Tw Cen MT Condensed</vt:lpstr>
      <vt:lpstr>Wingdings 3</vt:lpstr>
      <vt:lpstr>Số nguyên</vt:lpstr>
      <vt:lpstr>Ôn tập tổng hợp JPD123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  bài 1:Chuyển các từ sau sang dạng PHỦ ĐỊNH </vt:lpstr>
      <vt:lpstr>BÀI 2: Dựa vào từ cho sẵn hãy viết thành câu hoàn chỉnh </vt:lpstr>
      <vt:lpstr>BÀI 3: Chuyển các từ sau sang thời QUÁ KHỨ  </vt:lpstr>
      <vt:lpstr> bài 4: Trả lời câu hỏi dựa vào từ gợi 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復習問題①</dc:title>
  <dc:creator>E7240</dc:creator>
  <cp:lastModifiedBy>E7240</cp:lastModifiedBy>
  <cp:revision>46</cp:revision>
  <dcterms:created xsi:type="dcterms:W3CDTF">2021-04-21T23:34:32Z</dcterms:created>
  <dcterms:modified xsi:type="dcterms:W3CDTF">2022-07-19T09:41:52Z</dcterms:modified>
</cp:coreProperties>
</file>